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7" r:id="rId5"/>
    <p:sldId id="261" r:id="rId6"/>
    <p:sldId id="274" r:id="rId7"/>
    <p:sldId id="275" r:id="rId8"/>
    <p:sldId id="276" r:id="rId9"/>
    <p:sldId id="277" r:id="rId10"/>
    <p:sldId id="278" r:id="rId11"/>
    <p:sldId id="280" r:id="rId12"/>
    <p:sldId id="281" r:id="rId13"/>
    <p:sldId id="279" r:id="rId14"/>
    <p:sldId id="272" r:id="rId15"/>
    <p:sldId id="273" r:id="rId16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28"/>
  </p:normalViewPr>
  <p:slideViewPr>
    <p:cSldViewPr snapToGrid="0" snapToObjects="1">
      <p:cViewPr varScale="1">
        <p:scale>
          <a:sx n="110" d="100"/>
          <a:sy n="110" d="100"/>
        </p:scale>
        <p:origin x="114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0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F92FB3D-956B-406E-9D78-A249A8EA39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5DBAB95-CFE1-420B-8A8C-2EA2985113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EE744-0278-4D48-83B3-40D06AE27949}" type="datetimeFigureOut">
              <a:rPr lang="ru-RU" smtClean="0"/>
              <a:t>16.12.2022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497A68-F182-4DA5-9ED6-591BD92E09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8B80C40-E378-4C3B-A189-6F93784C7B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59B4F-5FFC-409D-AB00-321253679F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56467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68AAB-7519-4D48-AF6A-CB3148FD8A8A}" type="datetimeFigureOut">
              <a:rPr lang="ru-RU" smtClean="0"/>
              <a:t>16.12.2022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2E57-9A10-4CB8-AE9D-83225B6FE5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24149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E2E57-9A10-4CB8-AE9D-83225B6FE57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552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E2E57-9A10-4CB8-AE9D-83225B6FE57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632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E2E57-9A10-4CB8-AE9D-83225B6FE57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7728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E2E57-9A10-4CB8-AE9D-83225B6FE57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81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36ED51D-342A-453D-9C0A-4BDEC9CD58EE}" type="datetime1">
              <a:rPr lang="ru-RU" smtClean="0"/>
              <a:t>16.12.2022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" name="Группа 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Полилиния 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Полилиния 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38AA01-66C5-47AB-BE57-518CBA638347}" type="datetime1">
              <a:rPr lang="ru-RU" smtClean="0"/>
              <a:t>16.12.2022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9C1298-FAA2-40D1-87FB-4F912D69B98D}" type="datetime1">
              <a:rPr lang="ru-RU" smtClean="0"/>
              <a:t>16.12.2022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AB5D67-AED3-4921-ADED-4A44CC65EBD7}" type="datetime1">
              <a:rPr lang="ru-RU" smtClean="0"/>
              <a:t>16.12.2022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C181D4E-CEC0-40A5-806A-544D5F8AA868}" type="datetime1">
              <a:rPr lang="ru-RU" smtClean="0"/>
              <a:t>16.12.2022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олилиния 6" title="Отметки-уголки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464791-3149-44F4-98DB-41A1BD185F3E}" type="datetime1">
              <a:rPr lang="ru-RU" smtClean="0"/>
              <a:t>16.12.2022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D1D2B0-C285-4750-80CC-162C71148256}" type="datetime1">
              <a:rPr lang="ru-RU" smtClean="0"/>
              <a:t>16.12.2022</a:t>
            </a:fld>
            <a:endParaRPr lang="ru-RU" dirty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465782-A9EE-4C32-B704-8128213E89B2}" type="datetime1">
              <a:rPr lang="ru-RU" smtClean="0"/>
              <a:t>16.12.2022</a:t>
            </a:fld>
            <a:endParaRPr lang="ru-RU" dirty="0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BF79A7-1DA0-4D0C-A7FF-4470170CA646}" type="datetime1">
              <a:rPr lang="ru-RU" smtClean="0"/>
              <a:t>16.12.2022</a:t>
            </a:fld>
            <a:endParaRPr lang="ru-RU" dirty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CF1C73C-6258-45BD-8A25-69EEF375B85E}" type="datetime1">
              <a:rPr lang="ru-RU" smtClean="0"/>
              <a:t>16.12.2022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Щелкните значок, чтобы добавить изображение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4A038BF-1172-4CE0-96E1-C1E0EB5F7DCE}" type="datetime1">
              <a:rPr lang="ru-RU" smtClean="0"/>
              <a:t>16.12.2022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38F46EE4-6AED-4FE4-A04C-E5FABDEAFEE2}" type="datetime1">
              <a:rPr lang="ru-RU" smtClean="0"/>
              <a:t>16.12.2022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Прямоугольник 8" title="Боковая панель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 24" descr="человек с рюкзаком смотрит на горы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Прямоугольник 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2" name="Полилиния 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RU" dirty="0"/>
          </a:p>
        </p:txBody>
      </p:sp>
      <p:sp>
        <p:nvSpPr>
          <p:cNvPr id="34" name="Полилиния 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7066" y="2511285"/>
            <a:ext cx="9197352" cy="1378611"/>
          </a:xfrm>
        </p:spPr>
        <p:txBody>
          <a:bodyPr rtlCol="0">
            <a:normAutofit/>
          </a:bodyPr>
          <a:lstStyle/>
          <a:p>
            <a:pPr rtl="0"/>
            <a:r>
              <a:rPr lang="ru-RU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Самоконтроль в процессе занятий физкультурой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4" name="Подзаголовок 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858" y="5566989"/>
            <a:ext cx="7203959" cy="876978"/>
          </a:xfrm>
        </p:spPr>
        <p:txBody>
          <a:bodyPr rtlCol="0">
            <a:normAutofit/>
          </a:bodyPr>
          <a:lstStyle/>
          <a:p>
            <a:pPr algn="l"/>
            <a:r>
              <a:rPr lang="ru-R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7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1-го курса группы ИУ5-11Б</a:t>
            </a:r>
            <a:r>
              <a:rPr lang="en-US" sz="17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Цыпышев Т. А.</a:t>
            </a:r>
          </a:p>
          <a:p>
            <a:pPr algn="l"/>
            <a:r>
              <a:rPr lang="ru-R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7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17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оцент кафедры АФК, к.н. Суходровский А.Д.</a:t>
            </a:r>
            <a:endParaRPr lang="ru-RU" sz="1700" b="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PT Sans" panose="020B0503020203020204" pitchFamily="34" charset="-52"/>
              <a:cs typeface="Times New Roman" panose="02020603050405020304" pitchFamily="18" charset="0"/>
            </a:endParaRPr>
          </a:p>
          <a:p>
            <a:pPr rtl="0"/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D6CE6-F9E7-EC44-DCF9-373CFEFF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06" y="2296885"/>
            <a:ext cx="3448594" cy="4217126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Влияние упражнений на самоконтроль</a:t>
            </a:r>
            <a:endParaRPr lang="ru-RU" sz="40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551CE4-9094-76A7-9425-980930F8C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20" y="986608"/>
            <a:ext cx="7327174" cy="488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5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 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505" y="639704"/>
            <a:ext cx="5055323" cy="1729027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них высокий уровень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самоконтроля</a:t>
            </a:r>
            <a:br>
              <a:rPr lang="ru-RU" dirty="0"/>
            </a:br>
            <a:endParaRPr lang="ru-RU" dirty="0"/>
          </a:p>
        </p:txBody>
      </p:sp>
      <p:sp>
        <p:nvSpPr>
          <p:cNvPr id="20" name="Прямоугольник 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D42B96-62DD-98F4-400E-013BE9E63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36" y="516334"/>
            <a:ext cx="5978433" cy="39856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885C84-7058-A99E-68E1-342BCB331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730" y="2364015"/>
            <a:ext cx="5978433" cy="3977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8B4359-A930-A4B4-C665-ED261CA7E35A}"/>
              </a:ext>
            </a:extLst>
          </p:cNvPr>
          <p:cNvSpPr txBox="1"/>
          <p:nvPr/>
        </p:nvSpPr>
        <p:spPr>
          <a:xfrm>
            <a:off x="1523545" y="5670836"/>
            <a:ext cx="1661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Будь как они!</a:t>
            </a:r>
          </a:p>
        </p:txBody>
      </p:sp>
      <p:sp>
        <p:nvSpPr>
          <p:cNvPr id="10" name="Стрелка: вверх 9">
            <a:extLst>
              <a:ext uri="{FF2B5EF4-FFF2-40B4-BE49-F238E27FC236}">
                <a16:creationId xmlns:a16="http://schemas.microsoft.com/office/drawing/2014/main" id="{37FB07CB-4B90-1307-C8C9-FE852005C242}"/>
              </a:ext>
            </a:extLst>
          </p:cNvPr>
          <p:cNvSpPr/>
          <p:nvPr/>
        </p:nvSpPr>
        <p:spPr>
          <a:xfrm>
            <a:off x="2095205" y="4636477"/>
            <a:ext cx="498663" cy="6447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383FD6D4-3ABC-0365-CC42-A9BD23812262}"/>
              </a:ext>
            </a:extLst>
          </p:cNvPr>
          <p:cNvSpPr/>
          <p:nvPr/>
        </p:nvSpPr>
        <p:spPr>
          <a:xfrm rot="20938643">
            <a:off x="3678586" y="5461164"/>
            <a:ext cx="1191214" cy="498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амка 13">
            <a:extLst>
              <a:ext uri="{FF2B5EF4-FFF2-40B4-BE49-F238E27FC236}">
                <a16:creationId xmlns:a16="http://schemas.microsoft.com/office/drawing/2014/main" id="{8110632F-A1E4-DED8-69C5-07FFDD275F6A}"/>
              </a:ext>
            </a:extLst>
          </p:cNvPr>
          <p:cNvSpPr/>
          <p:nvPr/>
        </p:nvSpPr>
        <p:spPr>
          <a:xfrm>
            <a:off x="1327560" y="5475799"/>
            <a:ext cx="2033954" cy="87336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 5" descr="Женщина идет по дороге и несет чемодан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Прямоугольник 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3" name="Полилиния 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RU" dirty="0"/>
          </a:p>
        </p:txBody>
      </p:sp>
      <p:sp>
        <p:nvSpPr>
          <p:cNvPr id="15" name="Полилиния 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379887"/>
            <a:ext cx="8361229" cy="2098226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solidFill>
                  <a:schemeClr val="bg2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Прямоугольник 10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12" name="Прямоугольник 11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84" y="437062"/>
            <a:ext cx="6176776" cy="94923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ru-RU" sz="4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 реферата: </a:t>
            </a:r>
            <a:endParaRPr lang="ru-RU" sz="4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Объект 14" descr="Человек работает на ноутбуке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4" name="Прямоугольник 11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2F05ED-F3EA-3DD2-067A-1033062E7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0364" y="2502625"/>
            <a:ext cx="6113417" cy="23034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Рассмотреть и описать понятие самоконтроля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зучить </a:t>
            </a:r>
            <a:r>
              <a:rPr lang="ru-RU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двунаправленный характер взаимосвязи между самоконтролем и физическими упражнениями</a:t>
            </a:r>
            <a:endParaRPr lang="ru-RU" sz="20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49E0A9-E8F4-A391-7E33-040E3343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6" y="877064"/>
            <a:ext cx="6358586" cy="719029"/>
          </a:xfrm>
        </p:spPr>
        <p:txBody>
          <a:bodyPr>
            <a:normAutofit/>
          </a:bodyPr>
          <a:lstStyle/>
          <a:p>
            <a:pPr algn="l"/>
            <a:r>
              <a:rPr lang="ru-RU" sz="4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 реферата:</a:t>
            </a:r>
            <a:endParaRPr lang="ru-RU" sz="4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060F5F-0D2F-8F5B-5C8D-C2C6A4C30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912" y="2673532"/>
            <a:ext cx="8692482" cy="2424863"/>
          </a:xfrm>
        </p:spPr>
        <p:txBody>
          <a:bodyPr>
            <a:normAutofit/>
          </a:bodyPr>
          <a:lstStyle/>
          <a:p>
            <a:pPr marL="342900" lvl="0" indent="-342900" algn="l">
              <a:lnSpc>
                <a:spcPct val="150000"/>
              </a:lnSpc>
              <a:buFont typeface="+mj-lt"/>
              <a:buAutoNum type="arabicParenR"/>
            </a:pPr>
            <a:r>
              <a:rPr lang="ru-RU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Раскрыть понятие, цели и задачи </a:t>
            </a:r>
            <a:r>
              <a:rPr lang="ru-RU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самоконтроля;</a:t>
            </a:r>
            <a:endParaRPr lang="ru-RU" sz="20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50000"/>
              </a:lnSpc>
              <a:buFont typeface="+mj-lt"/>
              <a:buAutoNum type="arabicParenR"/>
            </a:pPr>
            <a:r>
              <a:rPr lang="ru-RU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Изучить научной деятельность в области самоконтроля;</a:t>
            </a:r>
            <a:endParaRPr lang="ru-RU" sz="20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50000"/>
              </a:lnSpc>
              <a:buFont typeface="+mj-lt"/>
              <a:buAutoNum type="arabicParenR"/>
            </a:pPr>
            <a:r>
              <a:rPr lang="ru-RU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Определить влияние самоконтроля на упражнения;</a:t>
            </a:r>
            <a:endParaRPr lang="ru-RU" sz="20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50000"/>
              </a:lnSpc>
              <a:spcAft>
                <a:spcPts val="1000"/>
              </a:spcAft>
              <a:buFont typeface="+mj-lt"/>
              <a:buAutoNum type="arabicParenR"/>
            </a:pPr>
            <a:r>
              <a:rPr lang="ru-RU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Определить влияние упражнений на самоконтроль и изучить его виды.</a:t>
            </a:r>
            <a:endParaRPr lang="ru-RU" sz="20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763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C6B140-471A-4D6C-2B85-A0B4AE8A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3697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самоконтроль?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587D20-0D45-855B-DA84-DD2CEBBEB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452" y="1508380"/>
            <a:ext cx="5499826" cy="366706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4F5C93-984F-320F-A02A-64D2036B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131" y="2233919"/>
            <a:ext cx="5460274" cy="360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77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D0F2A7-7855-3553-D23E-0598B94F51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5082" r="15082"/>
          <a:stretch/>
        </p:blipFill>
        <p:spPr/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844A6C1-5FDF-BD63-1D0D-7916DE738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0594" y="1036321"/>
            <a:ext cx="4580709" cy="4831080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Исполнительная функция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состоит из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lang="ru-RU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рабочая память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тормозящий контроль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когнитивная гибкость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56136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D1AC0-D82C-7B35-C84F-29F485B02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498183" cy="1485900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Научная деятельность в области самоконтроля</a:t>
            </a:r>
            <a:endParaRPr lang="ru-RU" sz="4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30EAE4-9D6E-78DE-C707-5D53FD2A5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226" y="2416265"/>
            <a:ext cx="4507774" cy="300518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F99A8D-817F-BD0E-CAE1-31F249584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225" y="1665515"/>
            <a:ext cx="3349261" cy="45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5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0DCF3F4-EC93-1A6D-8418-DB3E892B2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6729" y="506476"/>
            <a:ext cx="9258541" cy="1000107"/>
          </a:xfrm>
        </p:spPr>
        <p:txBody>
          <a:bodyPr>
            <a:normAutofit/>
          </a:bodyPr>
          <a:lstStyle/>
          <a:p>
            <a:pPr algn="l"/>
            <a:r>
              <a:rPr lang="ru-RU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Черты самоконтроля и упражнений</a:t>
            </a:r>
            <a:endParaRPr lang="ru-RU" sz="4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9726F17-A314-F99D-B043-C36CD4E38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864" y="1506583"/>
            <a:ext cx="5311790" cy="35411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371B7D-A42E-855E-DDF5-D34D172C0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160" y="2229639"/>
            <a:ext cx="4947683" cy="35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61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8C51CB-191F-7486-309F-6400AA43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0" y="389708"/>
            <a:ext cx="9540240" cy="1485900"/>
          </a:xfrm>
        </p:spPr>
        <p:txBody>
          <a:bodyPr>
            <a:normAutofit/>
          </a:bodyPr>
          <a:lstStyle/>
          <a:p>
            <a:r>
              <a:rPr lang="ru-RU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Силовой самоконтроль</a:t>
            </a:r>
            <a:b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или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“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как будет выглядеть мир без истощения эго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</a:t>
            </a:r>
            <a:endParaRPr lang="ru-RU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017CEF-17F9-7D18-8BC2-D36D70EB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90" y="1454767"/>
            <a:ext cx="6861820" cy="46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2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92CC88-ACCE-401A-9BC2-4A0A269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591" y="1379436"/>
            <a:ext cx="3834896" cy="40991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BE161D-C5C3-83C6-DA7A-443D86F18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514" y="1839877"/>
            <a:ext cx="3790827" cy="317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84816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155078-021E-49AB-8F30-C53CA1A5999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26757D5-6F93-45B0-82A2-39BC87D70F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082C27-02EB-4B4A-A84F-7021AA79D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Дизайн для путешествий</Template>
  <TotalTime>69</TotalTime>
  <Words>142</Words>
  <Application>Microsoft Office PowerPoint</Application>
  <PresentationFormat>Широкоэкранный</PresentationFormat>
  <Paragraphs>28</Paragraphs>
  <Slides>12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Franklin Gothic Book</vt:lpstr>
      <vt:lpstr>Times New Roman</vt:lpstr>
      <vt:lpstr>Уголки</vt:lpstr>
      <vt:lpstr>Самоконтроль в процессе занятий физкультурой</vt:lpstr>
      <vt:lpstr>Цель реферата: </vt:lpstr>
      <vt:lpstr>Задачи реферата:</vt:lpstr>
      <vt:lpstr>Что такое самоконтроль?</vt:lpstr>
      <vt:lpstr>Презентация PowerPoint</vt:lpstr>
      <vt:lpstr>Научная деятельность в области самоконтроля</vt:lpstr>
      <vt:lpstr>Презентация PowerPoint</vt:lpstr>
      <vt:lpstr>Силовой самоконтроль или “как будет выглядеть мир без истощения эго”</vt:lpstr>
      <vt:lpstr>Презентация PowerPoint</vt:lpstr>
      <vt:lpstr>Влияние упражнений на самоконтроль</vt:lpstr>
      <vt:lpstr>У них высокий уровень самоконтроля 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Самоконтроль в процессе занятий физкультурой</dc:title>
  <dc:creator>Timofei Tsypyshev</dc:creator>
  <cp:lastModifiedBy>Timofei Tsypyshev</cp:lastModifiedBy>
  <cp:revision>16</cp:revision>
  <dcterms:created xsi:type="dcterms:W3CDTF">2022-11-30T21:57:31Z</dcterms:created>
  <dcterms:modified xsi:type="dcterms:W3CDTF">2022-12-15T22:12:46Z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